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87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napVertSplitter="1" vertBarState="minimized" horzBarState="maximized">
    <p:restoredLeft sz="34578" autoAdjust="0"/>
    <p:restoredTop sz="86323" autoAdjust="0"/>
  </p:normalViewPr>
  <p:slideViewPr>
    <p:cSldViewPr snapToGrid="0" snapToObjects="1">
      <p:cViewPr varScale="1">
        <p:scale>
          <a:sx n="74" d="100"/>
          <a:sy n="74" d="100"/>
        </p:scale>
        <p:origin x="-8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6" y="240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19B3-BC6D-4E56-93BC-B9B0EF1523FC}" type="datetime1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301A2-9537-4F11-903A-9D7FEDBB449A}" type="datetime1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7EB5659-1738-3E4A-A21E-19C5E4B888C0}" type="datetimeFigureOut">
              <a:rPr lang="en-US" smtClean="0"/>
              <a:pPr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EC87AAA-4CF2-4E46-B378-C83493DAB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8" r:id="rId1"/>
    <p:sldLayoutId id="2147484389" r:id="rId2"/>
    <p:sldLayoutId id="2147484390" r:id="rId3"/>
    <p:sldLayoutId id="2147484391" r:id="rId4"/>
    <p:sldLayoutId id="2147484392" r:id="rId5"/>
    <p:sldLayoutId id="2147484393" r:id="rId6"/>
    <p:sldLayoutId id="2147484394" r:id="rId7"/>
    <p:sldLayoutId id="2147484395" r:id="rId8"/>
    <p:sldLayoutId id="2147484396" r:id="rId9"/>
    <p:sldLayoutId id="2147484397" r:id="rId10"/>
    <p:sldLayoutId id="2147484398" r:id="rId11"/>
    <p:sldLayoutId id="2147484399" r:id="rId12"/>
    <p:sldLayoutId id="2147484400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Walking Through A Wiki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Technologies for Nurse Educators</a:t>
            </a:r>
          </a:p>
          <a:p>
            <a:r>
              <a:rPr lang="en-US" dirty="0" smtClean="0"/>
              <a:t>Team 3: Bryan, Kathy, Pam, &amp; Tiffany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should Educators 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When you need:</a:t>
            </a:r>
          </a:p>
          <a:p>
            <a:pPr>
              <a:buNone/>
            </a:pPr>
            <a:r>
              <a:rPr lang="en-US" sz="2800" dirty="0" smtClean="0"/>
              <a:t>	- a cooperative learning environment</a:t>
            </a:r>
          </a:p>
          <a:p>
            <a:pPr>
              <a:buNone/>
            </a:pPr>
            <a:r>
              <a:rPr lang="en-US" sz="2800" dirty="0" smtClean="0"/>
              <a:t>	- a variety of interactions	</a:t>
            </a:r>
          </a:p>
          <a:p>
            <a:pPr>
              <a:buNone/>
            </a:pPr>
            <a:r>
              <a:rPr lang="en-US" sz="2800" dirty="0" smtClean="0"/>
              <a:t>	-low technology level (Ex. new students)	</a:t>
            </a:r>
          </a:p>
          <a:p>
            <a:pPr>
              <a:buNone/>
            </a:pPr>
            <a:r>
              <a:rPr lang="en-US" sz="2800" dirty="0" smtClean="0"/>
              <a:t>-to publish course resources &amp; you want comments on them (such as syllabi &amp; handouts)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should Educators 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Research projects-develop ongoing thread for review &amp; revision</a:t>
            </a:r>
          </a:p>
          <a:p>
            <a:r>
              <a:rPr lang="en-US" sz="2800" dirty="0" smtClean="0"/>
              <a:t>Geographically dispersed student roster</a:t>
            </a:r>
          </a:p>
          <a:p>
            <a:r>
              <a:rPr lang="en-US" sz="2800" dirty="0" smtClean="0"/>
              <a:t>Variety of learning styles in the classroom</a:t>
            </a:r>
          </a:p>
          <a:p>
            <a:r>
              <a:rPr lang="en-US" sz="2800" dirty="0" smtClean="0"/>
              <a:t>To organize clinical rotations 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Wiki keep the peace?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Safe collaborative classroom:</a:t>
            </a:r>
          </a:p>
          <a:p>
            <a:pPr>
              <a:buNone/>
            </a:pPr>
            <a:r>
              <a:rPr lang="en-US" dirty="0" smtClean="0"/>
              <a:t>	-Decreases threat of student isolation </a:t>
            </a:r>
          </a:p>
          <a:p>
            <a:pPr>
              <a:buNone/>
            </a:pPr>
            <a:r>
              <a:rPr lang="en-US" dirty="0" smtClean="0"/>
              <a:t>	-Avoid personality conflicts</a:t>
            </a:r>
          </a:p>
          <a:p>
            <a:pPr>
              <a:buNone/>
            </a:pPr>
            <a:r>
              <a:rPr lang="en-US" dirty="0" smtClean="0"/>
              <a:t>	-Avoid cultural barriers</a:t>
            </a:r>
          </a:p>
          <a:p>
            <a:pPr>
              <a:buNone/>
            </a:pPr>
            <a:r>
              <a:rPr lang="en-US" dirty="0" smtClean="0"/>
              <a:t>	-Negotiation/Conflict Resolution (goal of producing content encourages consensus &amp; argument resolution)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enhances teaching-learning experience: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COLLABORATION: </a:t>
            </a:r>
          </a:p>
          <a:p>
            <a:pPr>
              <a:buNone/>
            </a:pPr>
            <a:r>
              <a:rPr lang="en-US" dirty="0" smtClean="0"/>
              <a:t>	-Multiple users work in real time or check in at their own flexible time</a:t>
            </a:r>
          </a:p>
          <a:p>
            <a:pPr>
              <a:buNone/>
            </a:pPr>
            <a:r>
              <a:rPr lang="en-US" dirty="0" smtClean="0"/>
              <a:t>	-Used on interdisciplinary teams such as nursing with physical therapy</a:t>
            </a:r>
          </a:p>
          <a:p>
            <a:pPr>
              <a:buNone/>
            </a:pPr>
            <a:r>
              <a:rPr lang="en-US" dirty="0" smtClean="0"/>
              <a:t>	-Socializing by sharing information: well rounded end-product due to differing point of views</a:t>
            </a:r>
          </a:p>
          <a:p>
            <a:pPr>
              <a:buNone/>
            </a:pPr>
            <a:r>
              <a:rPr lang="en-US" dirty="0" smtClean="0"/>
              <a:t>	-Allows prompt feedback from instructor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enhances teaching-learning experience: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COMMUNICATION:</a:t>
            </a:r>
          </a:p>
          <a:p>
            <a:pPr>
              <a:buNone/>
            </a:pPr>
            <a:r>
              <a:rPr lang="en-US" dirty="0" smtClean="0"/>
              <a:t>	-Unrestricted openness: immediate access to all involved</a:t>
            </a:r>
          </a:p>
          <a:p>
            <a:pPr>
              <a:buNone/>
            </a:pPr>
            <a:r>
              <a:rPr lang="en-US" dirty="0" smtClean="0"/>
              <a:t>	-Allows “shy” students to interact &amp; be part of a group</a:t>
            </a:r>
          </a:p>
          <a:p>
            <a:pPr>
              <a:buNone/>
            </a:pPr>
            <a:r>
              <a:rPr lang="en-US" dirty="0" smtClean="0"/>
              <a:t>	-Allows students to discuss difference of opinions without feeling uncomfortable</a:t>
            </a:r>
          </a:p>
          <a:p>
            <a:pPr>
              <a:buNone/>
            </a:pPr>
            <a:r>
              <a:rPr lang="en-US" dirty="0" smtClean="0"/>
              <a:t>	-Allows students to bond with instructor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enhances teaching-learning experience: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CRITICAL THINKING: </a:t>
            </a:r>
          </a:p>
          <a:p>
            <a:pPr>
              <a:buNone/>
            </a:pPr>
            <a:r>
              <a:rPr lang="en-US" dirty="0" smtClean="0"/>
              <a:t>	-Planning &amp; problem solving </a:t>
            </a:r>
          </a:p>
          <a:p>
            <a:pPr>
              <a:buNone/>
            </a:pPr>
            <a:r>
              <a:rPr lang="en-US" dirty="0" smtClean="0"/>
              <a:t>	-Time to ponder over posts &amp; then come back to revise</a:t>
            </a:r>
          </a:p>
          <a:p>
            <a:r>
              <a:rPr lang="en-US" dirty="0" smtClean="0"/>
              <a:t>ACTIVE LEARNING: Learner constructs own learning environment</a:t>
            </a:r>
          </a:p>
          <a:p>
            <a:pPr>
              <a:buNone/>
            </a:pPr>
            <a:endParaRPr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enhances teaching-learning experience: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EDUCATOR FACILITATES BY:</a:t>
            </a:r>
          </a:p>
          <a:p>
            <a:pPr>
              <a:buNone/>
            </a:pPr>
            <a:r>
              <a:rPr lang="en-US" dirty="0" smtClean="0"/>
              <a:t>	-assigning who can participate</a:t>
            </a:r>
          </a:p>
          <a:p>
            <a:pPr>
              <a:buNone/>
            </a:pPr>
            <a:r>
              <a:rPr lang="en-US" dirty="0" smtClean="0"/>
              <a:t>	-giving deadlines and subjects ideas</a:t>
            </a:r>
          </a:p>
          <a:p>
            <a:pPr>
              <a:buNone/>
            </a:pPr>
            <a:r>
              <a:rPr lang="en-US" dirty="0" smtClean="0"/>
              <a:t>	-tracking progress or refraining from interfering</a:t>
            </a:r>
          </a:p>
          <a:p>
            <a:pPr>
              <a:buNone/>
            </a:pPr>
            <a:r>
              <a:rPr lang="en-US" dirty="0" smtClean="0"/>
              <a:t>	-following how project evolved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Fully editable blank web page</a:t>
            </a:r>
          </a:p>
          <a:p>
            <a:r>
              <a:rPr lang="en-US" sz="2800" dirty="0" smtClean="0"/>
              <a:t>Users visit, read, reorganize, update content</a:t>
            </a:r>
          </a:p>
          <a:p>
            <a:r>
              <a:rPr lang="en-US" sz="2800" dirty="0" smtClean="0"/>
              <a:t>Unrestricted to its members</a:t>
            </a:r>
          </a:p>
          <a:p>
            <a:r>
              <a:rPr lang="en-US" sz="2800" dirty="0" smtClean="0"/>
              <a:t>Creator (instructor) sets security limits &amp; invites members to join</a:t>
            </a:r>
          </a:p>
          <a:p>
            <a:r>
              <a:rPr lang="en-US" sz="2800" dirty="0" smtClean="0"/>
              <a:t>Members of class or group collaborative here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Examples of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*Wikipedia-most well known</a:t>
            </a:r>
          </a:p>
          <a:p>
            <a:r>
              <a:rPr lang="en-US" sz="2400" dirty="0" smtClean="0"/>
              <a:t> *Try editing it – You are an expert in your field!</a:t>
            </a:r>
          </a:p>
          <a:p>
            <a:r>
              <a:rPr lang="en-US" sz="2400" dirty="0" smtClean="0"/>
              <a:t>*Even an I-Phone App</a:t>
            </a:r>
          </a:p>
          <a:p>
            <a:endParaRPr lang="en-US" dirty="0"/>
          </a:p>
        </p:txBody>
      </p:sp>
      <p:pic>
        <p:nvPicPr>
          <p:cNvPr id="18" name="Picture Placeholder 17" descr="cat.jpg"/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-7477" r="-7477"/>
          <a:stretch>
            <a:fillRect/>
          </a:stretch>
        </p:blipFill>
        <p:spPr>
          <a:xfrm rot="307655">
            <a:off x="4388116" y="268171"/>
            <a:ext cx="4141140" cy="2881378"/>
          </a:xfrm>
        </p:spPr>
      </p:pic>
      <p:pic>
        <p:nvPicPr>
          <p:cNvPr id="20" name="Picture Placeholder 19" descr="game.jpg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-8801" b="-8801"/>
          <a:stretch>
            <a:fillRect/>
          </a:stretch>
        </p:blipFill>
        <p:spPr>
          <a:xfrm rot="21414752">
            <a:off x="4623469" y="3438268"/>
            <a:ext cx="4141140" cy="288137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Snapshot</a:t>
            </a:r>
            <a:endParaRPr lang="en-US" dirty="0"/>
          </a:p>
        </p:txBody>
      </p:sp>
      <p:pic>
        <p:nvPicPr>
          <p:cNvPr id="14" name="Picture Placeholder 13" descr="photo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6743" r="-6743"/>
          <a:stretch>
            <a:fillRect/>
          </a:stretch>
        </p:blipFill>
        <p:spPr>
          <a:xfrm rot="21414040">
            <a:off x="2274711" y="495321"/>
            <a:ext cx="5486400" cy="3626214"/>
          </a:xfrm>
        </p:spPr>
      </p:pic>
      <p:sp>
        <p:nvSpPr>
          <p:cNvPr id="13" name="Text Placeholder 1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Educators use Wiki?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Ideal for: </a:t>
            </a:r>
          </a:p>
          <a:p>
            <a:pPr>
              <a:buNone/>
            </a:pPr>
            <a:r>
              <a:rPr lang="en-US" sz="2800" dirty="0" smtClean="0"/>
              <a:t>		-brainstorming activities</a:t>
            </a:r>
          </a:p>
          <a:p>
            <a:pPr>
              <a:buNone/>
            </a:pPr>
            <a:r>
              <a:rPr lang="en-US" sz="2800" dirty="0" smtClean="0"/>
              <a:t>		-group discussions</a:t>
            </a:r>
          </a:p>
          <a:p>
            <a:pPr>
              <a:buNone/>
            </a:pPr>
            <a:r>
              <a:rPr lang="en-US" sz="2800" dirty="0" smtClean="0"/>
              <a:t>		-collaborative writing</a:t>
            </a:r>
          </a:p>
          <a:p>
            <a:pPr>
              <a:buNone/>
            </a:pPr>
            <a:r>
              <a:rPr lang="en-US" sz="2800" dirty="0" smtClean="0"/>
              <a:t>		-knowledge base creating</a:t>
            </a:r>
          </a:p>
          <a:p>
            <a:r>
              <a:rPr lang="en-US" sz="2800" dirty="0" smtClean="0"/>
              <a:t>Students can quickly start expanding any site/page for discussion or collaborative projects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Page similar to a word processor - Buttons for Bold, Italics, Underline</a:t>
            </a:r>
          </a:p>
          <a:p>
            <a:r>
              <a:rPr lang="en-US" sz="2800" dirty="0" smtClean="0"/>
              <a:t>After edits are made, Save button locks in changes</a:t>
            </a:r>
          </a:p>
          <a:p>
            <a:r>
              <a:rPr lang="en-US" sz="2800" dirty="0" smtClean="0"/>
              <a:t>Next user can login and correct the previous info you entered</a:t>
            </a:r>
          </a:p>
          <a:p>
            <a:r>
              <a:rPr lang="en-US" sz="2800" dirty="0" smtClean="0"/>
              <a:t>User settings can be adjusted to receive emails about page updates, messages from other users, and statistics on edits made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Educators 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Affordable-FREE</a:t>
            </a:r>
          </a:p>
          <a:p>
            <a:r>
              <a:rPr lang="en-US" sz="2800" dirty="0" smtClean="0"/>
              <a:t>Prompt feedback-Teacher &amp; students can work closely together on a topic</a:t>
            </a:r>
          </a:p>
          <a:p>
            <a:r>
              <a:rPr lang="en-US" sz="2800" dirty="0" smtClean="0"/>
              <a:t>Active learning-motivation to seek out own info</a:t>
            </a:r>
          </a:p>
          <a:p>
            <a:r>
              <a:rPr lang="en-US" sz="2800" dirty="0" smtClean="0"/>
              <a:t>Quick to create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Educators 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Produces work later used in E-Portfolios &amp; job interviews</a:t>
            </a:r>
          </a:p>
          <a:p>
            <a:r>
              <a:rPr lang="en-US" sz="2800" dirty="0" smtClean="0"/>
              <a:t>Avoid cultural/social barriers</a:t>
            </a:r>
          </a:p>
          <a:p>
            <a:r>
              <a:rPr lang="en-US" sz="2800" dirty="0" err="1" smtClean="0">
                <a:latin typeface="Wingdings"/>
                <a:ea typeface="Wingdings"/>
                <a:cs typeface="Wingdings"/>
              </a:rPr>
              <a:t></a:t>
            </a:r>
            <a:r>
              <a:rPr lang="en-US" sz="2800" dirty="0" err="1" smtClean="0"/>
              <a:t>student</a:t>
            </a:r>
            <a:r>
              <a:rPr lang="en-US" sz="2800" dirty="0" smtClean="0"/>
              <a:t> responsibility-depend more on each other for feedback than instructor</a:t>
            </a:r>
          </a:p>
          <a:p>
            <a:r>
              <a:rPr lang="en-US" sz="2800" dirty="0" smtClean="0"/>
              <a:t>Can electronically track changes to see how each team member contributed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Educators use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Accessible-Don’t need specific software, just simple web browser</a:t>
            </a:r>
          </a:p>
          <a:p>
            <a:r>
              <a:rPr lang="en-US" sz="2800" dirty="0" smtClean="0"/>
              <a:t>Mobile-better time management</a:t>
            </a:r>
          </a:p>
          <a:p>
            <a:r>
              <a:rPr lang="en-US" sz="2800" dirty="0" smtClean="0"/>
              <a:t>Customizable-Add student pictures &amp; change color of text for each member</a:t>
            </a:r>
          </a:p>
          <a:p>
            <a:r>
              <a:rPr lang="en-US" sz="2800" dirty="0" smtClean="0"/>
              <a:t>Allows for variety to meet different learning styles-add media images &amp; sound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303</TotalTime>
  <Words>344</Words>
  <Application>Microsoft Macintosh PowerPoint</Application>
  <PresentationFormat>On-screen Show (4:3)</PresentationFormat>
  <Paragraphs>89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Habitat</vt:lpstr>
      <vt:lpstr>Walking Through A Wiki</vt:lpstr>
      <vt:lpstr>What is a Wiki?</vt:lpstr>
      <vt:lpstr>Examples of Wiki</vt:lpstr>
      <vt:lpstr>Wiki Snapshot</vt:lpstr>
      <vt:lpstr>Why Educators use Wiki?</vt:lpstr>
      <vt:lpstr>Wiki Characteristics</vt:lpstr>
      <vt:lpstr>Why Educators use Wiki?</vt:lpstr>
      <vt:lpstr>Why Educators use Wiki?</vt:lpstr>
      <vt:lpstr>Why Educators use Wiki?</vt:lpstr>
      <vt:lpstr>When should Educators use Wiki?</vt:lpstr>
      <vt:lpstr>When should Educators use Wiki?</vt:lpstr>
      <vt:lpstr>How can Wiki keep the peace?</vt:lpstr>
      <vt:lpstr>Wiki enhances teaching-learning experience:</vt:lpstr>
      <vt:lpstr>Wiki enhances teaching-learning experience:</vt:lpstr>
      <vt:lpstr>Wiki enhances teaching-learning experience:</vt:lpstr>
      <vt:lpstr>Wiki enhances teaching-learning experience: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Walking Through A Wiki</dc:title>
  <dc:creator>Tiffany Stewart</dc:creator>
  <cp:lastModifiedBy>owner</cp:lastModifiedBy>
  <cp:revision>10</cp:revision>
  <dcterms:created xsi:type="dcterms:W3CDTF">2012-04-04T14:56:26Z</dcterms:created>
  <dcterms:modified xsi:type="dcterms:W3CDTF">2012-04-04T21:15:36Z</dcterms:modified>
</cp:coreProperties>
</file>