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2" r:id="rId3"/>
    <p:sldId id="263" r:id="rId4"/>
    <p:sldId id="267" r:id="rId5"/>
    <p:sldId id="259" r:id="rId6"/>
    <p:sldId id="266" r:id="rId7"/>
    <p:sldId id="260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28A6201-E41C-4822-BCAC-34A3A6D64E5C}" type="datetimeFigureOut">
              <a:rPr lang="en-US" smtClean="0"/>
              <a:t>4/12/12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66BFB4F-5F4F-404B-B90F-BCB0627D5A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MHBNa5KGJ0" TargetMode="External"/><Relationship Id="rId4" Type="http://schemas.openxmlformats.org/officeDocument/2006/relationships/hyperlink" Target="http://www.youtube.com/watch?v=wmMGX0_HBwQ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ezi.com/onmpe7abhpjz/parkinson-disease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514600"/>
            <a:ext cx="6858000" cy="1894362"/>
          </a:xfrm>
        </p:spPr>
        <p:txBody>
          <a:bodyPr/>
          <a:lstStyle/>
          <a:p>
            <a:pPr algn="ctr"/>
            <a:r>
              <a:rPr lang="en-US" dirty="0" err="1" smtClean="0"/>
              <a:t>Prezi</a:t>
            </a:r>
            <a:r>
              <a:rPr lang="en-US" dirty="0" smtClean="0"/>
              <a:t>: Innovative Presentation Tool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Team 4: Meg Kelley, Paul </a:t>
            </a:r>
            <a:r>
              <a:rPr lang="en-US" dirty="0" err="1" smtClean="0"/>
              <a:t>McCarragher</a:t>
            </a:r>
            <a:r>
              <a:rPr lang="en-US" dirty="0" smtClean="0"/>
              <a:t>, &amp;</a:t>
            </a:r>
          </a:p>
          <a:p>
            <a:pPr algn="ctr"/>
            <a:r>
              <a:rPr lang="en-US" dirty="0" smtClean="0"/>
              <a:t>Chenille Taylor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6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493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Web-based application so accessible anywhere with internet </a:t>
            </a:r>
          </a:p>
          <a:p>
            <a:r>
              <a:rPr lang="en-US" dirty="0" smtClean="0"/>
              <a:t>Terminology: </a:t>
            </a:r>
            <a:r>
              <a:rPr lang="en-US" u="sng" dirty="0" err="1" smtClean="0"/>
              <a:t>Prezi</a:t>
            </a:r>
            <a:r>
              <a:rPr lang="en-US" dirty="0" smtClean="0"/>
              <a:t> refers to the program while </a:t>
            </a:r>
            <a:r>
              <a:rPr lang="en-US" u="sng" dirty="0" err="1" smtClean="0"/>
              <a:t>prezi</a:t>
            </a:r>
            <a:r>
              <a:rPr lang="en-US" dirty="0" smtClean="0"/>
              <a:t> refers to a presentation </a:t>
            </a:r>
          </a:p>
          <a:p>
            <a:r>
              <a:rPr lang="en-US" dirty="0" smtClean="0"/>
              <a:t>Various canvas formats available</a:t>
            </a:r>
          </a:p>
          <a:p>
            <a:r>
              <a:rPr lang="en-US" dirty="0" smtClean="0"/>
              <a:t>Easily shared by sending the URL</a:t>
            </a:r>
          </a:p>
          <a:p>
            <a:r>
              <a:rPr lang="en-US" dirty="0" smtClean="0"/>
              <a:t>Free subscription for a year with school email account </a:t>
            </a:r>
          </a:p>
          <a:p>
            <a:pPr lvl="1"/>
            <a:r>
              <a:rPr lang="en-US" dirty="0" smtClean="0"/>
              <a:t>Affordable yearly fee (after one year trial)</a:t>
            </a:r>
          </a:p>
          <a:p>
            <a:pPr lvl="1"/>
            <a:r>
              <a:rPr lang="en-US" dirty="0" smtClean="0"/>
              <a:t>Presentations are private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"/>
            <a:ext cx="5105400" cy="2035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7440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a </a:t>
            </a:r>
            <a:r>
              <a:rPr lang="en-US" dirty="0" err="1" smtClean="0"/>
              <a:t>prezi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Slight learning </a:t>
            </a:r>
            <a:r>
              <a:rPr lang="en-US" dirty="0" smtClean="0"/>
              <a:t>curve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Demo</a:t>
            </a:r>
            <a:endParaRPr lang="en-US" dirty="0"/>
          </a:p>
          <a:p>
            <a:pPr lvl="1"/>
            <a:r>
              <a:rPr lang="en-US" dirty="0" err="1" smtClean="0">
                <a:hlinkClick r:id="rId2"/>
              </a:rPr>
              <a:t>prezi</a:t>
            </a:r>
            <a:r>
              <a:rPr lang="en-US" dirty="0" smtClean="0">
                <a:hlinkClick r:id="rId2"/>
              </a:rPr>
              <a:t> created for NURS 814</a:t>
            </a:r>
            <a:r>
              <a:rPr lang="en-US" dirty="0" smtClean="0"/>
              <a:t> </a:t>
            </a:r>
          </a:p>
          <a:p>
            <a:pPr marL="731520" lvl="2" indent="0">
              <a:buNone/>
            </a:pPr>
            <a:r>
              <a:rPr lang="en-US" dirty="0" smtClean="0"/>
              <a:t>(auto play time approx. 1min)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Getting started:</a:t>
            </a:r>
          </a:p>
          <a:p>
            <a:pPr lvl="1"/>
            <a:r>
              <a:rPr lang="en-US" dirty="0" smtClean="0">
                <a:hlinkClick r:id="rId3"/>
              </a:rPr>
              <a:t>Link to </a:t>
            </a:r>
            <a:r>
              <a:rPr lang="en-US" dirty="0" err="1" smtClean="0">
                <a:hlinkClick r:id="rId3"/>
              </a:rPr>
              <a:t>Prezi</a:t>
            </a:r>
            <a:r>
              <a:rPr lang="en-US" dirty="0" smtClean="0">
                <a:hlinkClick r:id="rId3"/>
              </a:rPr>
              <a:t> tutorial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Link to another </a:t>
            </a:r>
            <a:r>
              <a:rPr lang="en-US" dirty="0" err="1" smtClean="0">
                <a:hlinkClick r:id="rId4"/>
              </a:rPr>
              <a:t>Prezi</a:t>
            </a:r>
            <a:r>
              <a:rPr lang="en-US" dirty="0" smtClean="0">
                <a:hlinkClick r:id="rId4"/>
              </a:rPr>
              <a:t> tutorial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491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Blank </a:t>
            </a:r>
            <a:r>
              <a:rPr lang="en-US" dirty="0" err="1" smtClean="0"/>
              <a:t>prezi</a:t>
            </a:r>
            <a:r>
              <a:rPr lang="en-US" dirty="0" smtClean="0"/>
              <a:t> Canvas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" t="5555" r="33961" b="25379"/>
          <a:stretch/>
        </p:blipFill>
        <p:spPr bwMode="auto">
          <a:xfrm>
            <a:off x="457200" y="1600200"/>
            <a:ext cx="5765648" cy="364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868170"/>
            <a:ext cx="3147723" cy="285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Elbow Connector 8"/>
          <p:cNvCxnSpPr/>
          <p:nvPr/>
        </p:nvCxnSpPr>
        <p:spPr>
          <a:xfrm>
            <a:off x="1600200" y="2819400"/>
            <a:ext cx="4114800" cy="2667000"/>
          </a:xfrm>
          <a:prstGeom prst="bentConnector3">
            <a:avLst>
              <a:gd name="adj1" fmla="val 50000"/>
            </a:avLst>
          </a:prstGeom>
          <a:ln w="28575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220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</a:t>
            </a:r>
            <a:r>
              <a:rPr lang="en-US" dirty="0" err="1" smtClean="0"/>
              <a:t>Prezi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It engages different learning styles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Uses audiovisual </a:t>
            </a:r>
            <a:r>
              <a:rPr lang="en-US" dirty="0"/>
              <a:t>elements </a:t>
            </a:r>
            <a:r>
              <a:rPr lang="en-US" dirty="0" smtClean="0"/>
              <a:t>to foster engagement and active learning 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Makes concept-mapping possible since it’s not limited by linear restrictions </a:t>
            </a:r>
          </a:p>
        </p:txBody>
      </p:sp>
    </p:spTree>
    <p:extLst>
      <p:ext uri="{BB962C8B-B14F-4D97-AF65-F5344CB8AC3E}">
        <p14:creationId xmlns:p14="http://schemas.microsoft.com/office/powerpoint/2010/main" val="521679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</a:t>
            </a:r>
            <a:r>
              <a:rPr lang="en-US" dirty="0" err="1" smtClean="0"/>
              <a:t>Prezi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Easily </a:t>
            </a:r>
            <a:r>
              <a:rPr lang="en-US" dirty="0"/>
              <a:t>access </a:t>
            </a:r>
            <a:r>
              <a:rPr lang="en-US" dirty="0" smtClean="0"/>
              <a:t>information with the zooming feature (no more flipping through slides!)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Enhances </a:t>
            </a:r>
            <a:r>
              <a:rPr lang="en-US" dirty="0"/>
              <a:t>recognition of relationships and patterns of </a:t>
            </a:r>
            <a:r>
              <a:rPr lang="en-US" dirty="0" smtClean="0"/>
              <a:t>content through its spatial </a:t>
            </a:r>
            <a:r>
              <a:rPr lang="en-US" dirty="0"/>
              <a:t>layout </a:t>
            </a: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Enriches learning by telling a “story” </a:t>
            </a:r>
            <a:r>
              <a:rPr lang="en-US" dirty="0" smtClean="0"/>
              <a:t>through </a:t>
            </a:r>
            <a:r>
              <a:rPr lang="en-US" dirty="0"/>
              <a:t>laying of information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072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Role of </a:t>
            </a:r>
            <a:r>
              <a:rPr lang="en-US" dirty="0" err="1" smtClean="0"/>
              <a:t>Prezi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As a </a:t>
            </a:r>
            <a:r>
              <a:rPr lang="en-US" dirty="0"/>
              <a:t>presentation </a:t>
            </a:r>
            <a:r>
              <a:rPr lang="en-US" dirty="0" smtClean="0"/>
              <a:t>tool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Replacement for PowerPoint</a:t>
            </a:r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For lectures—particularly for complex material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Promotes student learning </a:t>
            </a:r>
            <a:r>
              <a:rPr lang="en-US" dirty="0"/>
              <a:t>and </a:t>
            </a:r>
            <a:r>
              <a:rPr lang="en-US" dirty="0" smtClean="0"/>
              <a:t>engagement</a:t>
            </a:r>
          </a:p>
          <a:p>
            <a:pPr lvl="1"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For student presentations or creation of group projects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796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Value of </a:t>
            </a:r>
            <a:r>
              <a:rPr lang="en-US" dirty="0" err="1" smtClean="0"/>
              <a:t>Prezi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Its not a static snapshot of information but a dynamic flowing presentation of information from main concept to </a:t>
            </a:r>
            <a:r>
              <a:rPr lang="en-US" dirty="0" smtClean="0"/>
              <a:t>details</a:t>
            </a:r>
          </a:p>
          <a:p>
            <a:endParaRPr lang="en-US" dirty="0"/>
          </a:p>
          <a:p>
            <a:r>
              <a:rPr lang="en-US" dirty="0" smtClean="0"/>
              <a:t>Offers an innovative alternative to the predictable </a:t>
            </a:r>
            <a:r>
              <a:rPr lang="en-US" dirty="0"/>
              <a:t>slide </a:t>
            </a:r>
            <a:r>
              <a:rPr lang="en-US" dirty="0" smtClean="0"/>
              <a:t>presentation. Its </a:t>
            </a:r>
            <a:r>
              <a:rPr lang="en-US" dirty="0"/>
              <a:t>unique formatting capabilities </a:t>
            </a:r>
            <a:r>
              <a:rPr lang="en-US" dirty="0" smtClean="0"/>
              <a:t>make it appealing to all learning </a:t>
            </a:r>
            <a:r>
              <a:rPr lang="en-US" dirty="0"/>
              <a:t>styles </a:t>
            </a:r>
            <a:endParaRPr lang="en-US" dirty="0" smtClean="0"/>
          </a:p>
          <a:p>
            <a:pPr lvl="1"/>
            <a:r>
              <a:rPr lang="en-US" dirty="0" smtClean="0"/>
              <a:t>Incorporates media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evelops pathways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patial layout </a:t>
            </a:r>
          </a:p>
          <a:p>
            <a:pPr lvl="1"/>
            <a:r>
              <a:rPr lang="en-US" dirty="0" smtClean="0"/>
              <a:t>Layering </a:t>
            </a:r>
            <a:r>
              <a:rPr lang="en-US" dirty="0"/>
              <a:t>of </a:t>
            </a:r>
            <a:r>
              <a:rPr lang="en-US" dirty="0" smtClean="0"/>
              <a:t>information</a:t>
            </a:r>
          </a:p>
          <a:p>
            <a:pPr lvl="1"/>
            <a:r>
              <a:rPr lang="en-US" dirty="0" smtClean="0"/>
              <a:t>Ability to zoom 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2748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Educational Value of </a:t>
            </a:r>
            <a:r>
              <a:rPr lang="en-US" dirty="0" err="1"/>
              <a:t>Prezi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Educators may facilitate active </a:t>
            </a:r>
            <a:r>
              <a:rPr lang="en-US" dirty="0"/>
              <a:t>learning </a:t>
            </a:r>
            <a:r>
              <a:rPr lang="en-US" dirty="0" smtClean="0"/>
              <a:t>by embedding media  and creating interactive learning pathways for the material  </a:t>
            </a:r>
          </a:p>
          <a:p>
            <a:endParaRPr lang="en-US" dirty="0" smtClean="0"/>
          </a:p>
          <a:p>
            <a:r>
              <a:rPr lang="en-US" dirty="0"/>
              <a:t>It sets high expectations for students because it stimulate critical thinking and active learning for achievement of learning </a:t>
            </a:r>
            <a:r>
              <a:rPr lang="en-US" dirty="0" smtClean="0"/>
              <a:t>objectives</a:t>
            </a:r>
          </a:p>
          <a:p>
            <a:endParaRPr lang="en-US" dirty="0"/>
          </a:p>
          <a:p>
            <a:r>
              <a:rPr lang="en-US" dirty="0" smtClean="0"/>
              <a:t>When students use </a:t>
            </a:r>
            <a:r>
              <a:rPr lang="en-US" dirty="0" err="1" smtClean="0"/>
              <a:t>Prezi</a:t>
            </a:r>
            <a:r>
              <a:rPr lang="en-US" dirty="0" smtClean="0"/>
              <a:t>, it provides them the opportunity to show their synthesis and understanding of the topic 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03705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214</TotalTime>
  <Words>326</Words>
  <Application>Microsoft Macintosh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Prezi: Innovative Presentation Tool</vt:lpstr>
      <vt:lpstr>PowerPoint Presentation</vt:lpstr>
      <vt:lpstr>Making a prezi</vt:lpstr>
      <vt:lpstr>A Blank prezi Canvas</vt:lpstr>
      <vt:lpstr>Why Use Prezi?</vt:lpstr>
      <vt:lpstr>Why Use Prezi?</vt:lpstr>
      <vt:lpstr>Educational Role of Prezi</vt:lpstr>
      <vt:lpstr>Educational Value of Prezi</vt:lpstr>
      <vt:lpstr>Educational Value of Prezi</vt:lpstr>
      <vt:lpstr>Question?</vt:lpstr>
    </vt:vector>
  </TitlesOfParts>
  <Company>Clemson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Prezi: Innovative Presentation Tool</dc:title>
  <dc:creator>Chenille's</dc:creator>
  <cp:lastModifiedBy>Barbara Hoskins</cp:lastModifiedBy>
  <cp:revision>28</cp:revision>
  <dcterms:created xsi:type="dcterms:W3CDTF">2012-04-11T19:38:35Z</dcterms:created>
  <dcterms:modified xsi:type="dcterms:W3CDTF">2012-04-12T14:34:36Z</dcterms:modified>
</cp:coreProperties>
</file>