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387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34578" autoAdjust="0"/>
    <p:restoredTop sz="86323" autoAdjust="0"/>
  </p:normalViewPr>
  <p:slideViewPr>
    <p:cSldViewPr snapToGrid="0" snapToObjects="1">
      <p:cViewPr varScale="1">
        <p:scale>
          <a:sx n="92" d="100"/>
          <a:sy n="92" d="100"/>
        </p:scale>
        <p:origin x="-10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240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5A024-CCC1-4787-A97B-902878D1695C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81E4C-A681-406D-A365-50E46BF24BC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Student responsibility depend more on each other for feedback than instructor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add media images &amp; sound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Minimal technology (Ex. new students) </a:t>
            </a:r>
          </a:p>
          <a:p>
            <a:r>
              <a:rPr lang="en-US" sz="1200" dirty="0" smtClean="0"/>
              <a:t>Comment on them (such as syllabi &amp; handouts)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develop ongoing thread for review &amp; revision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(goal of producing content encourages consensus &amp; argument resolution)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in real time or check in at their own flexible time  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Interdisciplinary teams: </a:t>
            </a:r>
            <a:r>
              <a:rPr lang="en-US" dirty="0" smtClean="0"/>
              <a:t>such as nursing with physical therapy</a:t>
            </a:r>
            <a:r>
              <a:rPr lang="en-US" dirty="0" smtClean="0"/>
              <a:t> </a:t>
            </a:r>
          </a:p>
          <a:p>
            <a:r>
              <a:rPr lang="en-US" dirty="0" smtClean="0"/>
              <a:t>Advantage: well </a:t>
            </a:r>
            <a:r>
              <a:rPr lang="en-US" dirty="0" smtClean="0"/>
              <a:t>rounded end-product due to differing point of views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Flexible: </a:t>
            </a:r>
            <a:r>
              <a:rPr lang="en-US" dirty="0" smtClean="0"/>
              <a:t>immediate access to all      </a:t>
            </a:r>
            <a:r>
              <a:rPr lang="en-US" dirty="0" smtClean="0"/>
              <a:t> </a:t>
            </a:r>
          </a:p>
          <a:p>
            <a:r>
              <a:rPr lang="en-US" dirty="0" smtClean="0"/>
              <a:t>-“</a:t>
            </a:r>
            <a:r>
              <a:rPr lang="en-US" dirty="0" smtClean="0"/>
              <a:t>shy” students to interact &amp; be part of a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learning helps</a:t>
            </a:r>
            <a:r>
              <a:rPr lang="en-US" baseline="0" dirty="0" smtClean="0"/>
              <a:t> student retain more of the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1E4C-A681-406D-A365-50E46BF24BC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19B3-BC6D-4E56-93BC-B9B0EF1523FC}" type="datetime1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7EB5659-1738-3E4A-A21E-19C5E4B888C0}" type="datetimeFigureOut">
              <a:rPr lang="en-US" smtClean="0"/>
              <a:pPr/>
              <a:t>4/4/12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Walking Through A Wiki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Technologies for Nurse Educators</a:t>
            </a:r>
          </a:p>
          <a:p>
            <a:r>
              <a:rPr lang="en-US" dirty="0" smtClean="0"/>
              <a:t>Team 3: Bryan, Kathy, Pam, &amp; Tiffany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	- </a:t>
            </a:r>
            <a:r>
              <a:rPr lang="en-US" sz="3200" dirty="0" smtClean="0"/>
              <a:t>To promote a cooperative learning environment</a:t>
            </a:r>
          </a:p>
          <a:p>
            <a:pPr>
              <a:buNone/>
            </a:pPr>
            <a:r>
              <a:rPr lang="en-US" sz="3200" dirty="0" smtClean="0"/>
              <a:t>	- To deliver a variety of interactions	</a:t>
            </a:r>
          </a:p>
          <a:p>
            <a:pPr>
              <a:buNone/>
            </a:pPr>
            <a:r>
              <a:rPr lang="en-US" sz="3200" dirty="0" smtClean="0"/>
              <a:t>	- To practice on a minimal  technology level 	</a:t>
            </a:r>
          </a:p>
          <a:p>
            <a:pPr>
              <a:buNone/>
            </a:pPr>
            <a:r>
              <a:rPr lang="en-US" sz="3200" dirty="0" smtClean="0"/>
              <a:t>     -To make course resources available for comments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Research Projects</a:t>
            </a:r>
          </a:p>
          <a:p>
            <a:r>
              <a:rPr lang="en-US" sz="3200" dirty="0" smtClean="0"/>
              <a:t>Geographically dispersed student roster</a:t>
            </a:r>
          </a:p>
          <a:p>
            <a:r>
              <a:rPr lang="en-US" sz="3200" dirty="0" smtClean="0"/>
              <a:t>Classes with a variety of learning styles</a:t>
            </a:r>
          </a:p>
          <a:p>
            <a:r>
              <a:rPr lang="en-US" sz="3200" dirty="0" smtClean="0"/>
              <a:t>Organizing clinical rotations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Collaborative </a:t>
            </a:r>
            <a:r>
              <a:rPr lang="en-US" dirty="0" smtClean="0"/>
              <a:t>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Decreases threat of student isolation </a:t>
            </a:r>
          </a:p>
          <a:p>
            <a:r>
              <a:rPr lang="en-US" sz="3600" dirty="0" smtClean="0"/>
              <a:t>Avoids personality conflicts</a:t>
            </a:r>
          </a:p>
          <a:p>
            <a:r>
              <a:rPr lang="en-US" sz="3600" dirty="0" smtClean="0"/>
              <a:t>Avoids </a:t>
            </a:r>
            <a:r>
              <a:rPr lang="en-US" sz="3600" dirty="0" smtClean="0"/>
              <a:t>cultural barriers</a:t>
            </a:r>
          </a:p>
          <a:p>
            <a:r>
              <a:rPr lang="en-US" sz="3600" dirty="0" smtClean="0"/>
              <a:t>Negotiation/Conflict Resolution</a:t>
            </a:r>
            <a:endParaRPr lang="en-U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COLLABORATION: 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sz="2800" dirty="0" smtClean="0"/>
              <a:t>Multiple users</a:t>
            </a:r>
          </a:p>
          <a:p>
            <a:pPr>
              <a:buNone/>
            </a:pPr>
            <a:r>
              <a:rPr lang="en-US" sz="2800" dirty="0" smtClean="0"/>
              <a:t>	-Used on interdisciplinary teams</a:t>
            </a:r>
          </a:p>
          <a:p>
            <a:pPr>
              <a:buNone/>
            </a:pPr>
            <a:r>
              <a:rPr lang="en-US" sz="2800" dirty="0" smtClean="0"/>
              <a:t>	-Socializing by sharing information</a:t>
            </a:r>
          </a:p>
          <a:p>
            <a:pPr>
              <a:buNone/>
            </a:pPr>
            <a:r>
              <a:rPr lang="en-US" sz="2800" dirty="0" smtClean="0"/>
              <a:t>	-Allows prompt feedback from instructor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OPEN COMMUNICATION</a:t>
            </a:r>
            <a:endParaRPr lang="en-US" dirty="0" smtClean="0"/>
          </a:p>
          <a:p>
            <a:r>
              <a:rPr lang="en-US" sz="3200" dirty="0" smtClean="0"/>
              <a:t>Flexible times</a:t>
            </a:r>
          </a:p>
          <a:p>
            <a:r>
              <a:rPr lang="en-US" sz="3200" dirty="0" smtClean="0"/>
              <a:t>Students discuss difference of opinions in  comfortable setting</a:t>
            </a:r>
          </a:p>
          <a:p>
            <a:r>
              <a:rPr lang="en-US" sz="3200" dirty="0" smtClean="0"/>
              <a:t>Students to bond with instructor</a:t>
            </a: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CRITICAL THINKING</a:t>
            </a:r>
          </a:p>
          <a:p>
            <a:pPr>
              <a:buNone/>
            </a:pPr>
            <a:r>
              <a:rPr lang="en-US" sz="2800" dirty="0" smtClean="0"/>
              <a:t>	-Planning &amp; problem solving </a:t>
            </a:r>
          </a:p>
          <a:p>
            <a:pPr>
              <a:buNone/>
            </a:pPr>
            <a:r>
              <a:rPr lang="en-US" sz="2800" dirty="0" smtClean="0"/>
              <a:t>	-Time to ponder over posts &amp; then come back to revise</a:t>
            </a:r>
          </a:p>
          <a:p>
            <a:r>
              <a:rPr lang="en-US" sz="2800" b="1" dirty="0" smtClean="0"/>
              <a:t>ACTIVE LEARNING</a:t>
            </a:r>
            <a:r>
              <a:rPr lang="en-US" sz="2800" b="1" dirty="0" smtClean="0"/>
              <a:t> </a:t>
            </a:r>
          </a:p>
          <a:p>
            <a:pPr>
              <a:buNone/>
            </a:pPr>
            <a:r>
              <a:rPr lang="en-US" sz="2800" b="1" dirty="0" smtClean="0"/>
              <a:t>	-</a:t>
            </a:r>
            <a:r>
              <a:rPr lang="en-US" sz="2800" dirty="0" smtClean="0"/>
              <a:t>Learner </a:t>
            </a:r>
            <a:r>
              <a:rPr lang="en-US" sz="2800" dirty="0" smtClean="0"/>
              <a:t>constructs own learning environment based on previous knowledge</a:t>
            </a:r>
          </a:p>
          <a:p>
            <a:pPr>
              <a:buNone/>
            </a:pPr>
            <a:endParaRPr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Enhances Teaching-Learning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EDUCATOR FACILITATES BY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</a:t>
            </a:r>
            <a:r>
              <a:rPr lang="en-US" sz="2800" dirty="0" smtClean="0"/>
              <a:t>assigning who can participate</a:t>
            </a:r>
          </a:p>
          <a:p>
            <a:pPr>
              <a:buNone/>
            </a:pPr>
            <a:r>
              <a:rPr lang="en-US" sz="2800" dirty="0" smtClean="0"/>
              <a:t>	-giving deadlines and subjects ideas</a:t>
            </a:r>
          </a:p>
          <a:p>
            <a:pPr>
              <a:buNone/>
            </a:pPr>
            <a:r>
              <a:rPr lang="en-US" sz="2800" dirty="0" smtClean="0"/>
              <a:t>	-tracking progress or refraining from interfering</a:t>
            </a:r>
          </a:p>
          <a:p>
            <a:pPr>
              <a:buNone/>
            </a:pPr>
            <a:r>
              <a:rPr lang="en-US" sz="2800" dirty="0" smtClean="0"/>
              <a:t>	-following how project evolves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Blank web page -fully editable </a:t>
            </a:r>
          </a:p>
          <a:p>
            <a:r>
              <a:rPr lang="en-US" sz="3600" dirty="0" smtClean="0"/>
              <a:t>Users visit, read, reorganize, update content</a:t>
            </a:r>
          </a:p>
          <a:p>
            <a:r>
              <a:rPr lang="en-US" sz="3600" dirty="0" smtClean="0"/>
              <a:t>Unrestricted to its members</a:t>
            </a:r>
          </a:p>
          <a:p>
            <a:r>
              <a:rPr lang="en-US" sz="3600" dirty="0" smtClean="0"/>
              <a:t>Creator (instructor) sets security limits &amp; invites members to join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*</a:t>
            </a:r>
            <a:r>
              <a:rPr lang="en-US" sz="2800" dirty="0" smtClean="0"/>
              <a:t>Wikipedia-most well known</a:t>
            </a:r>
          </a:p>
          <a:p>
            <a:endParaRPr lang="en-US" sz="2800" dirty="0" smtClean="0"/>
          </a:p>
          <a:p>
            <a:r>
              <a:rPr lang="en-US" sz="2800" dirty="0" smtClean="0"/>
              <a:t> *Try editing it – You are an expert in your field!</a:t>
            </a:r>
          </a:p>
          <a:p>
            <a:endParaRPr lang="en-US" sz="2800" dirty="0" smtClean="0"/>
          </a:p>
          <a:p>
            <a:r>
              <a:rPr lang="en-US" sz="2800" dirty="0" smtClean="0"/>
              <a:t>*Even an I-Phone App</a:t>
            </a:r>
          </a:p>
          <a:p>
            <a:endParaRPr lang="en-US" dirty="0"/>
          </a:p>
        </p:txBody>
      </p:sp>
      <p:pic>
        <p:nvPicPr>
          <p:cNvPr id="18" name="Picture Placeholder 17" descr="cat.jp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-7477" r="-7477"/>
          <a:stretch>
            <a:fillRect/>
          </a:stretch>
        </p:blipFill>
        <p:spPr>
          <a:xfrm rot="307655">
            <a:off x="4388116" y="268171"/>
            <a:ext cx="4141140" cy="2881378"/>
          </a:xfrm>
        </p:spPr>
      </p:pic>
      <p:pic>
        <p:nvPicPr>
          <p:cNvPr id="20" name="Picture Placeholder 19" descr="game.jp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-8801" b="-8801"/>
          <a:stretch>
            <a:fillRect/>
          </a:stretch>
        </p:blipFill>
        <p:spPr>
          <a:xfrm rot="21414752">
            <a:off x="4623469" y="3438268"/>
            <a:ext cx="4141140" cy="288137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299507" y="5443538"/>
            <a:ext cx="7612063" cy="1100138"/>
          </a:xfrm>
        </p:spPr>
        <p:txBody>
          <a:bodyPr/>
          <a:lstStyle/>
          <a:p>
            <a:r>
              <a:rPr lang="en-US" dirty="0" smtClean="0"/>
              <a:t>Wiki Snapshot</a:t>
            </a:r>
            <a:endParaRPr lang="en-US" dirty="0"/>
          </a:p>
        </p:txBody>
      </p:sp>
      <p:pic>
        <p:nvPicPr>
          <p:cNvPr id="14" name="Picture Placeholder 13" descr="phot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743" r="-6743"/>
          <a:stretch>
            <a:fillRect/>
          </a:stretch>
        </p:blipFill>
        <p:spPr>
          <a:xfrm rot="21414040">
            <a:off x="726423" y="843933"/>
            <a:ext cx="7118692" cy="470507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Easy</a:t>
            </a:r>
            <a:r>
              <a:rPr lang="en-US" sz="2800" dirty="0" smtClean="0"/>
              <a:t> -Page similar to a word processor Buttons for Bold, Italics, Underline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Save Button</a:t>
            </a:r>
            <a:r>
              <a:rPr lang="en-US" sz="2800" dirty="0" smtClean="0"/>
              <a:t> locks in changes after edits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Multiple Users</a:t>
            </a:r>
            <a:r>
              <a:rPr lang="en-US" sz="2800" dirty="0" smtClean="0"/>
              <a:t> login and adjust previous contents and add new information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Notifies Members </a:t>
            </a:r>
            <a:r>
              <a:rPr lang="en-US" sz="2800" dirty="0" smtClean="0"/>
              <a:t>by emails of page updates, messages from other users, and statistics on edits made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Educator Use for a Wiki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Brainstorming activities</a:t>
            </a:r>
          </a:p>
          <a:p>
            <a:r>
              <a:rPr lang="en-US" sz="4400" dirty="0" smtClean="0"/>
              <a:t>Group discussions</a:t>
            </a:r>
          </a:p>
          <a:p>
            <a:r>
              <a:rPr lang="en-US" sz="4400" dirty="0" smtClean="0"/>
              <a:t>Collaborative writing</a:t>
            </a:r>
          </a:p>
          <a:p>
            <a:r>
              <a:rPr lang="en-US" sz="4400" dirty="0" smtClean="0"/>
              <a:t>Knowledge base creating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Educators Should use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Affordable-FREE</a:t>
            </a:r>
          </a:p>
          <a:p>
            <a:r>
              <a:rPr lang="en-US" sz="2800" dirty="0" smtClean="0"/>
              <a:t>Prompt feedback-Teacher &amp; students can work closely together on a topic</a:t>
            </a:r>
          </a:p>
          <a:p>
            <a:r>
              <a:rPr lang="en-US" sz="2800" dirty="0" smtClean="0"/>
              <a:t>Active learning-motivation to seek out own info</a:t>
            </a:r>
          </a:p>
          <a:p>
            <a:r>
              <a:rPr lang="en-US" sz="2800" dirty="0" smtClean="0"/>
              <a:t>Quick to create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</a:t>
            </a:r>
            <a:r>
              <a:rPr lang="en-US" dirty="0" smtClean="0"/>
              <a:t>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Produces work later used in E-Portfolios &amp; job interviews</a:t>
            </a:r>
          </a:p>
          <a:p>
            <a:r>
              <a:rPr lang="en-US" sz="3200" dirty="0" smtClean="0"/>
              <a:t>Avoids cultural/social barriers</a:t>
            </a:r>
          </a:p>
          <a:p>
            <a:r>
              <a:rPr lang="en-US" sz="3200" dirty="0" smtClean="0">
                <a:latin typeface="Wingdings"/>
                <a:ea typeface="Wingdings"/>
                <a:cs typeface="Wingdings"/>
              </a:rPr>
              <a:t></a:t>
            </a:r>
            <a:r>
              <a:rPr lang="en-US" sz="3200" dirty="0" smtClean="0"/>
              <a:t>Student responsibility</a:t>
            </a:r>
          </a:p>
          <a:p>
            <a:r>
              <a:rPr lang="en-US" sz="3200" dirty="0" smtClean="0"/>
              <a:t>Electronically tracks changes on how each team member contributed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Accessible-Don’t need specific software, just simple web browser</a:t>
            </a:r>
          </a:p>
          <a:p>
            <a:r>
              <a:rPr lang="en-US" sz="2800" dirty="0" smtClean="0"/>
              <a:t>Mobile-better time management</a:t>
            </a:r>
          </a:p>
          <a:p>
            <a:r>
              <a:rPr lang="en-US" sz="2800" dirty="0" smtClean="0"/>
              <a:t>Customizable-Add student pictures &amp; change color of text for each member</a:t>
            </a:r>
          </a:p>
          <a:p>
            <a:r>
              <a:rPr lang="en-US" sz="2800" dirty="0" smtClean="0"/>
              <a:t>Allows for variety to meet different learning </a:t>
            </a:r>
            <a:r>
              <a:rPr lang="en-US" sz="2800" dirty="0" smtClean="0"/>
              <a:t>styles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361</TotalTime>
  <Words>595</Words>
  <Application>Microsoft Macintosh PowerPoint</Application>
  <PresentationFormat>On-screen Show (4:3)</PresentationFormat>
  <Paragraphs>106</Paragraphs>
  <Slides>16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Habitat</vt:lpstr>
      <vt:lpstr>Walking Through A Wiki</vt:lpstr>
      <vt:lpstr>What is a Wiki?</vt:lpstr>
      <vt:lpstr>Example of Wiki</vt:lpstr>
      <vt:lpstr>Wiki Snapshot</vt:lpstr>
      <vt:lpstr>Wiki Characteristics</vt:lpstr>
      <vt:lpstr>Educator Use for a Wiki</vt:lpstr>
      <vt:lpstr>Reasons Educators Should use Wiki</vt:lpstr>
      <vt:lpstr>Why Educators use Wiki?</vt:lpstr>
      <vt:lpstr>Why Educators use Wiki?</vt:lpstr>
      <vt:lpstr>Why should Educators use Wiki?</vt:lpstr>
      <vt:lpstr>When should Educators use Wiki?</vt:lpstr>
      <vt:lpstr>Safe Collaborative Classroom</vt:lpstr>
      <vt:lpstr>Enhances Teaching-Learning Experience:</vt:lpstr>
      <vt:lpstr>Enhances Teaching-Learning experience</vt:lpstr>
      <vt:lpstr>Enhances Teaching-Learning Experience</vt:lpstr>
      <vt:lpstr>Enhances Teaching-Learning Experience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Walking Through A Wiki</dc:title>
  <dc:creator>Tiffany Stewart</dc:creator>
  <cp:lastModifiedBy>Tiffany Stewart</cp:lastModifiedBy>
  <cp:revision>16</cp:revision>
  <dcterms:created xsi:type="dcterms:W3CDTF">2012-04-04T23:00:44Z</dcterms:created>
  <dcterms:modified xsi:type="dcterms:W3CDTF">2012-04-04T23:10:58Z</dcterms:modified>
</cp:coreProperties>
</file>